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0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D55B982-C416-43FA-B135-F4A5D423FD68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9DD420B-4C2C-4F89-B57D-F6ECEBC98804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Rapat Rutin Internal KUNIRAN</a:t>
            </a: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64088" y="6309320"/>
            <a:ext cx="3779912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1800" b="1" dirty="0" smtClean="0"/>
              <a:t>Kamis, 29 September 2022</a:t>
            </a:r>
            <a:endParaRPr lang="id-ID" sz="1800" b="1" dirty="0"/>
          </a:p>
        </p:txBody>
      </p:sp>
    </p:spTree>
    <p:extLst>
      <p:ext uri="{BB962C8B-B14F-4D97-AF65-F5344CB8AC3E}">
        <p14:creationId xmlns:p14="http://schemas.microsoft.com/office/powerpoint/2010/main" val="333788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 do list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dirty="0" smtClean="0"/>
              <a:t>Monitoring ke-2 Inovasi (Jum’at, 30 September 2022) </a:t>
            </a:r>
            <a:r>
              <a:rPr lang="id-ID" dirty="0" smtClean="0">
                <a:solidFill>
                  <a:srgbClr val="FF0000"/>
                </a:solidFill>
              </a:rPr>
              <a:t>PIC : Bagas, </a:t>
            </a:r>
            <a:r>
              <a:rPr lang="id-ID" dirty="0" smtClean="0"/>
              <a:t>Konsumsi : </a:t>
            </a:r>
            <a:r>
              <a:rPr lang="id-ID" dirty="0" smtClean="0">
                <a:solidFill>
                  <a:schemeClr val="accent2">
                    <a:lumMod val="50000"/>
                  </a:schemeClr>
                </a:solidFill>
              </a:rPr>
              <a:t>PIC : Asther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SK </a:t>
            </a:r>
            <a:r>
              <a:rPr lang="id-ID" dirty="0"/>
              <a:t>Mapia (Senin, 3 Okt 2022) </a:t>
            </a:r>
            <a:r>
              <a:rPr lang="id-ID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(PIC : Asther)</a:t>
            </a:r>
          </a:p>
          <a:p>
            <a:pPr marL="457200" indent="-457200">
              <a:buFont typeface="+mj-lt"/>
              <a:buAutoNum type="arabicPeriod"/>
            </a:pPr>
            <a:r>
              <a:rPr lang="id-ID" b="1" dirty="0" smtClean="0"/>
              <a:t>Kunjungan </a:t>
            </a:r>
            <a:r>
              <a:rPr lang="id-ID" b="1" dirty="0"/>
              <a:t>ke STIE Bukit Zaitun </a:t>
            </a:r>
            <a:r>
              <a:rPr lang="id-ID" dirty="0"/>
              <a:t>(Rabu, 5 Okt 2022 pagi / habis apel) : </a:t>
            </a:r>
            <a:r>
              <a:rPr lang="id-ID" b="1" dirty="0"/>
              <a:t>PIC: Boby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Zoom </a:t>
            </a:r>
            <a:r>
              <a:rPr lang="id-ID" dirty="0"/>
              <a:t>meeting terkait Progres Submission (Rabu, 5 Okt 2022 siang / jam 13.30 WIT) : </a:t>
            </a:r>
            <a:r>
              <a:rPr lang="id-ID" b="1" dirty="0">
                <a:solidFill>
                  <a:srgbClr val="7030A0"/>
                </a:solidFill>
              </a:rPr>
              <a:t>PIC : All Team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Laporan Ayau 2 print 10x </a:t>
            </a:r>
            <a:r>
              <a:rPr lang="id-ID" dirty="0"/>
              <a:t>(Kamis, 6 Okt 2022</a:t>
            </a:r>
            <a:r>
              <a:rPr lang="id-ID" dirty="0" smtClean="0"/>
              <a:t>) </a:t>
            </a:r>
            <a:r>
              <a:rPr lang="id-ID" b="1" dirty="0" smtClean="0"/>
              <a:t>Rencana di IAIN </a:t>
            </a:r>
            <a:r>
              <a:rPr lang="id-ID" b="1" dirty="0" smtClean="0">
                <a:solidFill>
                  <a:srgbClr val="FF0000"/>
                </a:solidFill>
              </a:rPr>
              <a:t>(PIC : Bagas dan </a:t>
            </a:r>
            <a:r>
              <a:rPr lang="id-ID" b="1" dirty="0" smtClean="0">
                <a:solidFill>
                  <a:schemeClr val="accent2">
                    <a:lumMod val="50000"/>
                  </a:schemeClr>
                </a:solidFill>
              </a:rPr>
              <a:t>Asther)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Proposal/TOR </a:t>
            </a:r>
            <a:r>
              <a:rPr lang="id-ID" dirty="0"/>
              <a:t>Mapia (Kamis, 6 Okt 2022) : </a:t>
            </a: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(PIC : Asther</a:t>
            </a:r>
            <a:r>
              <a:rPr lang="id-ID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Laporan Ayau 1 print 1x </a:t>
            </a:r>
            <a:r>
              <a:rPr lang="id-ID" b="1" dirty="0" smtClean="0">
                <a:solidFill>
                  <a:schemeClr val="accent2">
                    <a:lumMod val="50000"/>
                  </a:schemeClr>
                </a:solidFill>
              </a:rPr>
              <a:t>(PIC : Asther)</a:t>
            </a:r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Addendum Diktisoraya </a:t>
            </a:r>
            <a:r>
              <a:rPr lang="id-ID" dirty="0"/>
              <a:t>(Kamis, 6 Okt 2022</a:t>
            </a:r>
            <a:r>
              <a:rPr lang="id-ID" dirty="0" smtClean="0"/>
              <a:t>) : </a:t>
            </a:r>
            <a:r>
              <a:rPr lang="id-ID" b="1" dirty="0" smtClean="0"/>
              <a:t>PIC : Boby</a:t>
            </a:r>
            <a:endParaRPr lang="id-ID" b="1" dirty="0"/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AD-ART Diktisoraya </a:t>
            </a:r>
            <a:r>
              <a:rPr lang="id-ID" dirty="0"/>
              <a:t>(Kamis, 6 Okt 2022</a:t>
            </a:r>
            <a:r>
              <a:rPr lang="id-ID" dirty="0" smtClean="0"/>
              <a:t>) :</a:t>
            </a:r>
            <a:r>
              <a:rPr lang="id-ID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PIC : Bagas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</TotalTime>
  <Words>161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Clarity</vt:lpstr>
      <vt:lpstr>Rapat Rutin Internal KUNIRAN</vt:lpstr>
      <vt:lpstr>To do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Rapat Rutin Internal KUNIRAN</dc:title>
  <dc:creator>USER</dc:creator>
  <cp:lastModifiedBy>USER</cp:lastModifiedBy>
  <cp:revision>4</cp:revision>
  <dcterms:created xsi:type="dcterms:W3CDTF">2022-09-28T23:13:43Z</dcterms:created>
  <dcterms:modified xsi:type="dcterms:W3CDTF">2022-09-28T23:44:43Z</dcterms:modified>
</cp:coreProperties>
</file>