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E348-D408-43E3-9416-50FF89B2C236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6B67-1F52-42CE-8BF9-1C14EBDB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19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E348-D408-43E3-9416-50FF89B2C236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6B67-1F52-42CE-8BF9-1C14EBDB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390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E348-D408-43E3-9416-50FF89B2C236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6B67-1F52-42CE-8BF9-1C14EBDB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98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E348-D408-43E3-9416-50FF89B2C236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6B67-1F52-42CE-8BF9-1C14EBDB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616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E348-D408-43E3-9416-50FF89B2C236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6B67-1F52-42CE-8BF9-1C14EBDB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347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E348-D408-43E3-9416-50FF89B2C236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6B67-1F52-42CE-8BF9-1C14EBDB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559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E348-D408-43E3-9416-50FF89B2C236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6B67-1F52-42CE-8BF9-1C14EBDB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849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E348-D408-43E3-9416-50FF89B2C236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6B67-1F52-42CE-8BF9-1C14EBDB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847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E348-D408-43E3-9416-50FF89B2C236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6B67-1F52-42CE-8BF9-1C14EBDB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716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E348-D408-43E3-9416-50FF89B2C236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6B67-1F52-42CE-8BF9-1C14EBDB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780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E348-D408-43E3-9416-50FF89B2C236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6B67-1F52-42CE-8BF9-1C14EBDB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31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DE348-D408-43E3-9416-50FF89B2C236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66B67-1F52-42CE-8BF9-1C14EBDB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61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Public Lecture</a:t>
            </a:r>
            <a:br>
              <a:rPr lang="en-US" sz="4800" dirty="0" smtClean="0"/>
            </a:br>
            <a:r>
              <a:rPr lang="en-US" sz="4800" dirty="0" smtClean="0"/>
              <a:t>“PAUS”</a:t>
            </a:r>
            <a:br>
              <a:rPr lang="en-US" sz="4800" dirty="0" smtClean="0"/>
            </a:br>
            <a:r>
              <a:rPr lang="en-US" sz="4800" dirty="0" smtClean="0"/>
              <a:t>by: Dr. Heike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523579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Agenda : </a:t>
            </a:r>
            <a:r>
              <a:rPr lang="en-US" dirty="0" err="1" smtClean="0"/>
              <a:t>Kamis</a:t>
            </a:r>
            <a:r>
              <a:rPr lang="en-US" dirty="0" smtClean="0"/>
              <a:t>, 20 </a:t>
            </a:r>
            <a:r>
              <a:rPr lang="en-US" dirty="0" err="1" smtClean="0"/>
              <a:t>Juni</a:t>
            </a:r>
            <a:r>
              <a:rPr lang="en-US" dirty="0" smtClean="0"/>
              <a:t> 2024</a:t>
            </a:r>
          </a:p>
          <a:p>
            <a:r>
              <a:rPr lang="en-US" dirty="0" smtClean="0"/>
              <a:t>Media : Zoom / </a:t>
            </a:r>
            <a:r>
              <a:rPr lang="en-US" dirty="0" err="1" smtClean="0"/>
              <a:t>Youtube</a:t>
            </a:r>
            <a:endParaRPr lang="en-US" dirty="0" smtClean="0"/>
          </a:p>
          <a:p>
            <a:r>
              <a:rPr lang="en-US" dirty="0" err="1" smtClean="0"/>
              <a:t>Peserta</a:t>
            </a:r>
            <a:r>
              <a:rPr lang="en-US" dirty="0" smtClean="0"/>
              <a:t> :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Sivitas</a:t>
            </a:r>
            <a:r>
              <a:rPr lang="en-US" dirty="0" smtClean="0"/>
              <a:t> PKP </a:t>
            </a:r>
            <a:r>
              <a:rPr lang="en-US" dirty="0" err="1" smtClean="0"/>
              <a:t>Sorong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DIKTISORAYA </a:t>
            </a:r>
            <a:r>
              <a:rPr lang="en-US" dirty="0" err="1" smtClean="0"/>
              <a:t>dan</a:t>
            </a:r>
            <a:r>
              <a:rPr lang="en-US" dirty="0" smtClean="0"/>
              <a:t> Papua Barat University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Politeknik</a:t>
            </a:r>
            <a:r>
              <a:rPr lang="en-US" dirty="0" smtClean="0"/>
              <a:t> KP (</a:t>
            </a:r>
            <a:r>
              <a:rPr lang="en-US" dirty="0"/>
              <a:t>P</a:t>
            </a:r>
            <a:r>
              <a:rPr lang="en-US" dirty="0" smtClean="0"/>
              <a:t>rodi: </a:t>
            </a:r>
            <a:r>
              <a:rPr lang="en-US" dirty="0" err="1" smtClean="0"/>
              <a:t>Konservasi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Kelautan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076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Undangan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(</a:t>
            </a:r>
            <a:r>
              <a:rPr lang="en-US" dirty="0" err="1" smtClean="0"/>
              <a:t>Asther</a:t>
            </a:r>
            <a:r>
              <a:rPr lang="en-US" dirty="0" smtClean="0"/>
              <a:t>) : </a:t>
            </a:r>
            <a:r>
              <a:rPr lang="en-US" b="1" dirty="0" err="1" smtClean="0"/>
              <a:t>Selasa</a:t>
            </a:r>
            <a:r>
              <a:rPr lang="en-US" b="1" dirty="0" smtClean="0"/>
              <a:t>, 11 </a:t>
            </a:r>
            <a:r>
              <a:rPr lang="en-US" b="1" dirty="0" err="1" smtClean="0"/>
              <a:t>Juni</a:t>
            </a:r>
            <a:r>
              <a:rPr lang="en-US" b="1" dirty="0" smtClean="0"/>
              <a:t> 2024</a:t>
            </a:r>
          </a:p>
          <a:p>
            <a:r>
              <a:rPr lang="en-US" dirty="0" smtClean="0"/>
              <a:t>SK </a:t>
            </a:r>
            <a:r>
              <a:rPr lang="en-US" dirty="0" err="1" smtClean="0"/>
              <a:t>Panitia</a:t>
            </a:r>
            <a:r>
              <a:rPr lang="en-US" dirty="0" smtClean="0"/>
              <a:t> (</a:t>
            </a:r>
            <a:r>
              <a:rPr lang="en-US" dirty="0" err="1" smtClean="0"/>
              <a:t>Asther</a:t>
            </a:r>
            <a:r>
              <a:rPr lang="en-US" dirty="0" smtClean="0"/>
              <a:t>) </a:t>
            </a:r>
            <a:r>
              <a:rPr lang="en-US" dirty="0" smtClean="0"/>
              <a:t>: </a:t>
            </a:r>
            <a:r>
              <a:rPr lang="en-US" b="1" dirty="0" err="1" smtClean="0"/>
              <a:t>Selasa</a:t>
            </a:r>
            <a:r>
              <a:rPr lang="en-US" b="1" dirty="0" smtClean="0"/>
              <a:t>, 11 </a:t>
            </a:r>
            <a:r>
              <a:rPr lang="en-US" b="1" dirty="0" err="1" smtClean="0"/>
              <a:t>Juni</a:t>
            </a:r>
            <a:r>
              <a:rPr lang="en-US" b="1" dirty="0" smtClean="0"/>
              <a:t> 2024</a:t>
            </a:r>
            <a:endParaRPr lang="en-US" dirty="0" smtClean="0"/>
          </a:p>
          <a:p>
            <a:r>
              <a:rPr lang="en-US" dirty="0" err="1" smtClean="0"/>
              <a:t>Sertifikat</a:t>
            </a:r>
            <a:r>
              <a:rPr lang="en-US" dirty="0" smtClean="0"/>
              <a:t> (</a:t>
            </a:r>
            <a:r>
              <a:rPr lang="en-US" dirty="0" err="1" smtClean="0"/>
              <a:t>Josua</a:t>
            </a:r>
            <a:r>
              <a:rPr lang="en-US" dirty="0" smtClean="0"/>
              <a:t>) </a:t>
            </a:r>
          </a:p>
          <a:p>
            <a:r>
              <a:rPr lang="en-US" dirty="0" smtClean="0"/>
              <a:t>Flyer (Mas </a:t>
            </a:r>
            <a:r>
              <a:rPr lang="en-US" dirty="0" err="1" smtClean="0"/>
              <a:t>Bagas</a:t>
            </a:r>
            <a:r>
              <a:rPr lang="en-US" dirty="0" smtClean="0"/>
              <a:t>) </a:t>
            </a:r>
            <a:r>
              <a:rPr lang="en-US" dirty="0" smtClean="0"/>
              <a:t>: </a:t>
            </a:r>
            <a:r>
              <a:rPr lang="en-US" b="1" dirty="0" err="1" smtClean="0"/>
              <a:t>Rabu</a:t>
            </a:r>
            <a:r>
              <a:rPr lang="en-US" b="1" dirty="0" smtClean="0"/>
              <a:t>, 12 </a:t>
            </a:r>
            <a:r>
              <a:rPr lang="en-US" b="1" dirty="0" err="1" smtClean="0"/>
              <a:t>Juni</a:t>
            </a:r>
            <a:r>
              <a:rPr lang="en-US" b="1" dirty="0" smtClean="0"/>
              <a:t> 2024</a:t>
            </a:r>
            <a:endParaRPr lang="en-US" dirty="0" smtClean="0"/>
          </a:p>
          <a:p>
            <a:r>
              <a:rPr lang="en-US" dirty="0" smtClean="0"/>
              <a:t>Moderator : Pak Kadar</a:t>
            </a:r>
          </a:p>
          <a:p>
            <a:r>
              <a:rPr lang="en-US" dirty="0" smtClean="0"/>
              <a:t>MC : </a:t>
            </a:r>
            <a:r>
              <a:rPr lang="en-US" dirty="0" err="1" smtClean="0"/>
              <a:t>Asther</a:t>
            </a:r>
            <a:endParaRPr lang="en-US" dirty="0" smtClean="0"/>
          </a:p>
          <a:p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Sambutan</a:t>
            </a:r>
            <a:r>
              <a:rPr lang="en-US" dirty="0" smtClean="0"/>
              <a:t> Pak </a:t>
            </a:r>
            <a:r>
              <a:rPr lang="en-US" dirty="0" err="1" smtClean="0"/>
              <a:t>Direktur</a:t>
            </a:r>
            <a:r>
              <a:rPr lang="en-US" dirty="0" smtClean="0"/>
              <a:t> (Mas </a:t>
            </a:r>
            <a:r>
              <a:rPr lang="en-US" dirty="0" err="1" smtClean="0"/>
              <a:t>Bagas</a:t>
            </a:r>
            <a:r>
              <a:rPr lang="en-US" dirty="0" smtClean="0"/>
              <a:t>): </a:t>
            </a:r>
            <a:r>
              <a:rPr lang="en-US" b="1" dirty="0" err="1" smtClean="0"/>
              <a:t>Kamis</a:t>
            </a:r>
            <a:r>
              <a:rPr lang="en-US" b="1" dirty="0" smtClean="0"/>
              <a:t>, 13 </a:t>
            </a:r>
            <a:r>
              <a:rPr lang="en-US" b="1" dirty="0" err="1" smtClean="0"/>
              <a:t>Juni</a:t>
            </a:r>
            <a:r>
              <a:rPr lang="en-US" b="1" dirty="0" smtClean="0"/>
              <a:t> 2024</a:t>
            </a:r>
            <a:endParaRPr lang="en-US" dirty="0" smtClean="0"/>
          </a:p>
          <a:p>
            <a:r>
              <a:rPr lang="en-US" dirty="0" smtClean="0"/>
              <a:t>Background </a:t>
            </a:r>
            <a:r>
              <a:rPr lang="en-US" dirty="0" err="1" smtClean="0"/>
              <a:t>belakang</a:t>
            </a:r>
            <a:r>
              <a:rPr lang="en-US" dirty="0" smtClean="0"/>
              <a:t> (Mas </a:t>
            </a:r>
            <a:r>
              <a:rPr lang="en-US" dirty="0" err="1" smtClean="0"/>
              <a:t>Bagas</a:t>
            </a:r>
            <a:r>
              <a:rPr lang="en-US" dirty="0" smtClean="0"/>
              <a:t>) </a:t>
            </a:r>
            <a:r>
              <a:rPr lang="en-US" dirty="0" smtClean="0"/>
              <a:t>: </a:t>
            </a:r>
            <a:r>
              <a:rPr lang="en-US" b="1" dirty="0" err="1" smtClean="0"/>
              <a:t>Rabu</a:t>
            </a:r>
            <a:r>
              <a:rPr lang="en-US" b="1" dirty="0" smtClean="0"/>
              <a:t>, 12 </a:t>
            </a:r>
            <a:r>
              <a:rPr lang="en-US" b="1" dirty="0" err="1" smtClean="0"/>
              <a:t>Juni</a:t>
            </a:r>
            <a:r>
              <a:rPr lang="en-US" b="1" dirty="0" smtClean="0"/>
              <a:t> 2024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61373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106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Public Lecture “PAUS” by: Dr. Heike</vt:lpstr>
      <vt:lpstr>List To Do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Lecture “PAUS” by: Dr. Heike</dc:title>
  <dc:creator>USER</dc:creator>
  <cp:lastModifiedBy>USER</cp:lastModifiedBy>
  <cp:revision>2</cp:revision>
  <dcterms:created xsi:type="dcterms:W3CDTF">2024-06-07T01:28:52Z</dcterms:created>
  <dcterms:modified xsi:type="dcterms:W3CDTF">2024-06-07T01:39:31Z</dcterms:modified>
</cp:coreProperties>
</file>