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86ED-B377-4589-9D8E-C692431A1397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994C-052D-4C63-BF5D-140ACC493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118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86ED-B377-4589-9D8E-C692431A1397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994C-052D-4C63-BF5D-140ACC493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179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86ED-B377-4589-9D8E-C692431A1397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994C-052D-4C63-BF5D-140ACC493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11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86ED-B377-4589-9D8E-C692431A1397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994C-052D-4C63-BF5D-140ACC493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82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86ED-B377-4589-9D8E-C692431A1397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994C-052D-4C63-BF5D-140ACC493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195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86ED-B377-4589-9D8E-C692431A1397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994C-052D-4C63-BF5D-140ACC493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773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86ED-B377-4589-9D8E-C692431A1397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994C-052D-4C63-BF5D-140ACC493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03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86ED-B377-4589-9D8E-C692431A1397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994C-052D-4C63-BF5D-140ACC493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845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86ED-B377-4589-9D8E-C692431A1397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994C-052D-4C63-BF5D-140ACC493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863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86ED-B377-4589-9D8E-C692431A1397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994C-052D-4C63-BF5D-140ACC493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63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86ED-B377-4589-9D8E-C692431A1397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994C-052D-4C63-BF5D-140ACC493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38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D86ED-B377-4589-9D8E-C692431A1397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5994C-052D-4C63-BF5D-140ACC493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636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urlis.net/rr3uo4p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52600" y="228600"/>
            <a:ext cx="44958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>
                <a:latin typeface="Arial Narrow" panose="020B0606020202030204" pitchFamily="34" charset="0"/>
              </a:rPr>
              <a:t>MEETING, 14 FEBRUARI 2023</a:t>
            </a:r>
            <a:endParaRPr lang="en-US" sz="2800" b="1" dirty="0">
              <a:latin typeface="Arial Narrow" panose="020B0606020202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0" y="1676401"/>
            <a:ext cx="763863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latin typeface="Arial Narrow" panose="020B0606020202030204" pitchFamily="34" charset="0"/>
              </a:rPr>
              <a:t>Akademik</a:t>
            </a:r>
            <a:r>
              <a:rPr lang="en-US" sz="2800" b="1" dirty="0">
                <a:latin typeface="Arial Narrow" panose="020B0606020202030204" pitchFamily="34" charset="0"/>
              </a:rPr>
              <a:t> :</a:t>
            </a:r>
          </a:p>
          <a:p>
            <a:pPr marL="285750" indent="-285750">
              <a:buFontTx/>
              <a:buChar char="-"/>
            </a:pPr>
            <a:r>
              <a:rPr lang="en-US" sz="2800" dirty="0" err="1">
                <a:latin typeface="Arial Narrow" panose="020B0606020202030204" pitchFamily="34" charset="0"/>
              </a:rPr>
              <a:t>Dosen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Pengampuh</a:t>
            </a:r>
            <a:r>
              <a:rPr lang="en-US" sz="2800" dirty="0">
                <a:latin typeface="Arial Narrow" panose="020B0606020202030204" pitchFamily="34" charset="0"/>
              </a:rPr>
              <a:t> Mata </a:t>
            </a:r>
            <a:r>
              <a:rPr lang="en-US" sz="2800" dirty="0" err="1" smtClean="0">
                <a:latin typeface="Arial Narrow" panose="020B0606020202030204" pitchFamily="34" charset="0"/>
              </a:rPr>
              <a:t>Kuliah</a:t>
            </a:r>
            <a:endParaRPr lang="en-US" sz="2800" dirty="0" smtClean="0">
              <a:latin typeface="Arial Narrow" panose="020B0606020202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2800" dirty="0" smtClean="0">
                <a:latin typeface="Arial Narrow" panose="020B0606020202030204" pitchFamily="34" charset="0"/>
              </a:rPr>
              <a:t>Link </a:t>
            </a:r>
            <a:r>
              <a:rPr lang="en-US" sz="2800" dirty="0" err="1" smtClean="0">
                <a:latin typeface="Arial Narrow" panose="020B0606020202030204" pitchFamily="34" charset="0"/>
              </a:rPr>
              <a:t>Dosen</a:t>
            </a:r>
            <a:r>
              <a:rPr lang="en-US" sz="2800" dirty="0" smtClean="0">
                <a:latin typeface="Arial Narrow" panose="020B0606020202030204" pitchFamily="34" charset="0"/>
              </a:rPr>
              <a:t> </a:t>
            </a:r>
            <a:r>
              <a:rPr lang="en-US" sz="2800" dirty="0" err="1" smtClean="0">
                <a:latin typeface="Arial Narrow" panose="020B0606020202030204" pitchFamily="34" charset="0"/>
              </a:rPr>
              <a:t>Pengampuh</a:t>
            </a:r>
            <a:r>
              <a:rPr lang="en-US" sz="2800" dirty="0" smtClean="0">
                <a:latin typeface="Arial Narrow" panose="020B0606020202030204" pitchFamily="34" charset="0"/>
              </a:rPr>
              <a:t> MK : </a:t>
            </a:r>
            <a:r>
              <a:rPr lang="en-US" sz="2800" dirty="0" smtClean="0">
                <a:latin typeface="Arial Narrow" panose="020B0606020202030204" pitchFamily="34" charset="0"/>
                <a:hlinkClick r:id="rId2"/>
              </a:rPr>
              <a:t>https://urlis.net/rr3uo4pm</a:t>
            </a:r>
            <a:endParaRPr lang="en-US" sz="2800" dirty="0" smtClean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703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624" y="1152207"/>
            <a:ext cx="10402752" cy="4553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902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Microsoft account</cp:lastModifiedBy>
  <cp:revision>1</cp:revision>
  <dcterms:created xsi:type="dcterms:W3CDTF">2023-02-22T13:53:11Z</dcterms:created>
  <dcterms:modified xsi:type="dcterms:W3CDTF">2023-02-22T13:53:50Z</dcterms:modified>
</cp:coreProperties>
</file>