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91D8-C4E5-4969-8D63-86949FA23C67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8CE5-B20C-43DF-BBFD-9A2E887AE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26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91D8-C4E5-4969-8D63-86949FA23C67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8CE5-B20C-43DF-BBFD-9A2E887AE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09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91D8-C4E5-4969-8D63-86949FA23C67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8CE5-B20C-43DF-BBFD-9A2E887AE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088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91D8-C4E5-4969-8D63-86949FA23C67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8CE5-B20C-43DF-BBFD-9A2E887AE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637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91D8-C4E5-4969-8D63-86949FA23C67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8CE5-B20C-43DF-BBFD-9A2E887AE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05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91D8-C4E5-4969-8D63-86949FA23C67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8CE5-B20C-43DF-BBFD-9A2E887AE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796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91D8-C4E5-4969-8D63-86949FA23C67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8CE5-B20C-43DF-BBFD-9A2E887AE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304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91D8-C4E5-4969-8D63-86949FA23C67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8CE5-B20C-43DF-BBFD-9A2E887AE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556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91D8-C4E5-4969-8D63-86949FA23C67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8CE5-B20C-43DF-BBFD-9A2E887AE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551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91D8-C4E5-4969-8D63-86949FA23C67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8CE5-B20C-43DF-BBFD-9A2E887AE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612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91D8-C4E5-4969-8D63-86949FA23C67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8CE5-B20C-43DF-BBFD-9A2E887AE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391D8-C4E5-4969-8D63-86949FA23C67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F8CE5-B20C-43DF-BBFD-9A2E887AEB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62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DASAR UNDANGAN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71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" y="184150"/>
            <a:ext cx="9040813" cy="648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4104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DASAR UNDANGAN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DASAR UNDANGAN</dc:title>
  <dc:creator>USER</dc:creator>
  <cp:lastModifiedBy>USER</cp:lastModifiedBy>
  <cp:revision>1</cp:revision>
  <dcterms:created xsi:type="dcterms:W3CDTF">2024-06-07T01:52:53Z</dcterms:created>
  <dcterms:modified xsi:type="dcterms:W3CDTF">2024-06-07T01:53:35Z</dcterms:modified>
</cp:coreProperties>
</file>