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4AEF44D-756F-41C4-8A5A-55E281861AB6}" type="datetimeFigureOut">
              <a:rPr lang="id-ID" smtClean="0"/>
              <a:t>14/04/2023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71F053-893F-4721-84C3-33E4D9250C78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49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F44D-756F-41C4-8A5A-55E281861AB6}" type="datetimeFigureOut">
              <a:rPr lang="id-ID" smtClean="0"/>
              <a:t>14/04/2023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F053-893F-4721-84C3-33E4D9250C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885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F44D-756F-41C4-8A5A-55E281861AB6}" type="datetimeFigureOut">
              <a:rPr lang="id-ID" smtClean="0"/>
              <a:t>14/04/2023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F053-893F-4721-84C3-33E4D9250C78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10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F44D-756F-41C4-8A5A-55E281861AB6}" type="datetimeFigureOut">
              <a:rPr lang="id-ID" smtClean="0"/>
              <a:t>14/04/2023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F053-893F-4721-84C3-33E4D9250C78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127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F44D-756F-41C4-8A5A-55E281861AB6}" type="datetimeFigureOut">
              <a:rPr lang="id-ID" smtClean="0"/>
              <a:t>14/04/2023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F053-893F-4721-84C3-33E4D9250C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0977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F44D-756F-41C4-8A5A-55E281861AB6}" type="datetimeFigureOut">
              <a:rPr lang="id-ID" smtClean="0"/>
              <a:t>14/04/2023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F053-893F-4721-84C3-33E4D9250C78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F44D-756F-41C4-8A5A-55E281861AB6}" type="datetimeFigureOut">
              <a:rPr lang="id-ID" smtClean="0"/>
              <a:t>14/04/2023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F053-893F-4721-84C3-33E4D9250C78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227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F44D-756F-41C4-8A5A-55E281861AB6}" type="datetimeFigureOut">
              <a:rPr lang="id-ID" smtClean="0"/>
              <a:t>14/04/2023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F053-893F-4721-84C3-33E4D9250C78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838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F44D-756F-41C4-8A5A-55E281861AB6}" type="datetimeFigureOut">
              <a:rPr lang="id-ID" smtClean="0"/>
              <a:t>14/04/2023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F053-893F-4721-84C3-33E4D9250C78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78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F44D-756F-41C4-8A5A-55E281861AB6}" type="datetimeFigureOut">
              <a:rPr lang="id-ID" smtClean="0"/>
              <a:t>14/04/2023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F053-893F-4721-84C3-33E4D9250C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442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F44D-756F-41C4-8A5A-55E281861AB6}" type="datetimeFigureOut">
              <a:rPr lang="id-ID" smtClean="0"/>
              <a:t>14/04/2023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F053-893F-4721-84C3-33E4D9250C78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28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F44D-756F-41C4-8A5A-55E281861AB6}" type="datetimeFigureOut">
              <a:rPr lang="id-ID" smtClean="0"/>
              <a:t>14/04/2023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F053-893F-4721-84C3-33E4D9250C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71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F44D-756F-41C4-8A5A-55E281861AB6}" type="datetimeFigureOut">
              <a:rPr lang="id-ID" smtClean="0"/>
              <a:t>14/04/2023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F053-893F-4721-84C3-33E4D9250C78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0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F44D-756F-41C4-8A5A-55E281861AB6}" type="datetimeFigureOut">
              <a:rPr lang="id-ID" smtClean="0"/>
              <a:t>14/04/2023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F053-893F-4721-84C3-33E4D9250C78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78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F44D-756F-41C4-8A5A-55E281861AB6}" type="datetimeFigureOut">
              <a:rPr lang="id-ID" smtClean="0"/>
              <a:t>14/04/2023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F053-893F-4721-84C3-33E4D9250C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953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F44D-756F-41C4-8A5A-55E281861AB6}" type="datetimeFigureOut">
              <a:rPr lang="id-ID" smtClean="0"/>
              <a:t>14/04/2023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F053-893F-4721-84C3-33E4D9250C78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67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F44D-756F-41C4-8A5A-55E281861AB6}" type="datetimeFigureOut">
              <a:rPr lang="id-ID" smtClean="0"/>
              <a:t>14/04/2023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F053-893F-4721-84C3-33E4D9250C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785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AEF44D-756F-41C4-8A5A-55E281861AB6}" type="datetimeFigureOut">
              <a:rPr lang="id-ID" smtClean="0"/>
              <a:t>14/04/2023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71F053-893F-4721-84C3-33E4D9250C7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347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9829E-53F6-7424-E832-72CE91532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3417"/>
            <a:ext cx="9144000" cy="2387600"/>
          </a:xfrm>
        </p:spPr>
        <p:txBody>
          <a:bodyPr/>
          <a:lstStyle/>
          <a:p>
            <a:r>
              <a:rPr lang="en-US" dirty="0"/>
              <a:t>RAPAT PENETAPAN STATUS TARUNA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8FB55-088F-4A66-0606-6F718A905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2109" y="6165272"/>
            <a:ext cx="3103418" cy="40870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Jumat</a:t>
            </a:r>
            <a:r>
              <a:rPr lang="en-US" dirty="0"/>
              <a:t>, 14 April 2023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287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4CDC1-EDF0-8B5D-D72F-57D64A23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Hawa </a:t>
            </a:r>
            <a:r>
              <a:rPr lang="en-US" dirty="0" err="1"/>
              <a:t>Latukau</a:t>
            </a:r>
            <a:br>
              <a:rPr lang="id-ID" dirty="0"/>
            </a:br>
            <a:endParaRPr lang="id-ID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7FF317F-D32D-C222-BEF2-D784A4609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10912"/>
          <a:stretch/>
        </p:blipFill>
        <p:spPr>
          <a:xfrm>
            <a:off x="955963" y="1211767"/>
            <a:ext cx="2697739" cy="4170349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D0DADF5-EF63-1D47-5580-71BC1254FEE2}"/>
              </a:ext>
            </a:extLst>
          </p:cNvPr>
          <p:cNvSpPr txBox="1">
            <a:spLocks/>
          </p:cNvSpPr>
          <p:nvPr/>
        </p:nvSpPr>
        <p:spPr>
          <a:xfrm>
            <a:off x="6089073" y="1803860"/>
            <a:ext cx="5133110" cy="2986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/>
              <a:t>Pelanggaran</a:t>
            </a:r>
            <a:endParaRPr lang="en-US" b="1" dirty="0"/>
          </a:p>
          <a:p>
            <a:endParaRPr lang="en-US" dirty="0"/>
          </a:p>
          <a:p>
            <a:pPr marL="539750" indent="-382588">
              <a:lnSpc>
                <a:spcPct val="170000"/>
              </a:lnSpc>
              <a:buAutoNum type="arabicPeriod"/>
            </a:pP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Pembekalan</a:t>
            </a:r>
            <a:r>
              <a:rPr lang="en-US" dirty="0"/>
              <a:t> KPA</a:t>
            </a:r>
          </a:p>
          <a:p>
            <a:pPr marL="539750" indent="-382588">
              <a:lnSpc>
                <a:spcPct val="170000"/>
              </a:lnSpc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Seminar KPA</a:t>
            </a:r>
          </a:p>
          <a:p>
            <a:pPr marL="539750" indent="-382588">
              <a:lnSpc>
                <a:spcPct val="170000"/>
              </a:lnSpc>
              <a:buAutoNum type="arabicPeriod"/>
            </a:pPr>
            <a:r>
              <a:rPr lang="en-US" dirty="0" err="1"/>
              <a:t>Bermasalah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Pembimbing</a:t>
            </a:r>
            <a:r>
              <a:rPr lang="en-US" dirty="0"/>
              <a:t> </a:t>
            </a:r>
            <a:r>
              <a:rPr lang="en-US" dirty="0" err="1"/>
              <a:t>Lapangan</a:t>
            </a:r>
            <a:endParaRPr lang="en-US" dirty="0"/>
          </a:p>
          <a:p>
            <a:pPr marL="539750" indent="-382588">
              <a:lnSpc>
                <a:spcPct val="170000"/>
              </a:lnSpc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merespon</a:t>
            </a:r>
            <a:r>
              <a:rPr lang="en-US" dirty="0"/>
              <a:t> </a:t>
            </a:r>
            <a:r>
              <a:rPr lang="en-US" dirty="0" err="1"/>
              <a:t>Panggilan</a:t>
            </a:r>
            <a:r>
              <a:rPr lang="en-US" dirty="0"/>
              <a:t> I,II dan III</a:t>
            </a:r>
            <a:br>
              <a:rPr lang="id-ID" dirty="0"/>
            </a:br>
            <a:endParaRPr lang="id-ID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BDDCCB-D15E-44F5-22CE-A1A211796473}"/>
              </a:ext>
            </a:extLst>
          </p:cNvPr>
          <p:cNvSpPr txBox="1">
            <a:spLocks/>
          </p:cNvSpPr>
          <p:nvPr/>
        </p:nvSpPr>
        <p:spPr>
          <a:xfrm>
            <a:off x="838200" y="5514109"/>
            <a:ext cx="3138055" cy="997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Tingkat III </a:t>
            </a:r>
          </a:p>
          <a:p>
            <a:r>
              <a:rPr lang="en-US" sz="3300" dirty="0"/>
              <a:t>Prodi : TBP</a:t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0162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D3A7-7AD8-5AF6-A6F7-0554CE78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Gusti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Julianus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Rahajaan</a:t>
            </a:r>
            <a:endParaRPr lang="id-ID" sz="54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D88DA7E-13B8-FA55-2330-7FFDB8F88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2"/>
          <a:stretch/>
        </p:blipFill>
        <p:spPr>
          <a:xfrm>
            <a:off x="801954" y="1556796"/>
            <a:ext cx="2447144" cy="3860331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7921D21-A175-D4EB-C876-F824720E3E56}"/>
              </a:ext>
            </a:extLst>
          </p:cNvPr>
          <p:cNvSpPr txBox="1">
            <a:spLocks/>
          </p:cNvSpPr>
          <p:nvPr/>
        </p:nvSpPr>
        <p:spPr>
          <a:xfrm>
            <a:off x="6096000" y="1821367"/>
            <a:ext cx="5133110" cy="2986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/>
              <a:t>Pelanggaran</a:t>
            </a:r>
            <a:endParaRPr lang="en-US" b="1" dirty="0"/>
          </a:p>
          <a:p>
            <a:endParaRPr lang="en-US" dirty="0"/>
          </a:p>
          <a:p>
            <a:pPr marL="742950" indent="-742950">
              <a:lnSpc>
                <a:spcPct val="170000"/>
              </a:lnSpc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Pembekalan</a:t>
            </a:r>
            <a:r>
              <a:rPr lang="en-US" dirty="0"/>
              <a:t> KPA</a:t>
            </a:r>
          </a:p>
          <a:p>
            <a:pPr marL="742950" indent="-742950">
              <a:lnSpc>
                <a:spcPct val="170000"/>
              </a:lnSpc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Seminar Proposal KPA</a:t>
            </a:r>
          </a:p>
          <a:p>
            <a:pPr marL="742950" indent="-742950">
              <a:lnSpc>
                <a:spcPct val="170000"/>
              </a:lnSpc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merespon</a:t>
            </a:r>
            <a:r>
              <a:rPr lang="en-US" dirty="0"/>
              <a:t> </a:t>
            </a:r>
            <a:r>
              <a:rPr lang="en-US" dirty="0" err="1"/>
              <a:t>Panggilan</a:t>
            </a:r>
            <a:r>
              <a:rPr lang="en-US" dirty="0"/>
              <a:t> I,II dan III</a:t>
            </a:r>
            <a:br>
              <a:rPr lang="id-ID" dirty="0"/>
            </a:br>
            <a:endParaRPr lang="id-ID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C239D6-288B-F613-C744-A43B7EDE6706}"/>
              </a:ext>
            </a:extLst>
          </p:cNvPr>
          <p:cNvSpPr txBox="1">
            <a:spLocks/>
          </p:cNvSpPr>
          <p:nvPr/>
        </p:nvSpPr>
        <p:spPr>
          <a:xfrm>
            <a:off x="838200" y="5514109"/>
            <a:ext cx="3138055" cy="1206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Tingkat III </a:t>
            </a:r>
          </a:p>
          <a:p>
            <a:r>
              <a:rPr lang="en-US" dirty="0"/>
              <a:t>Prodi : MP</a:t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7091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577C-8CAF-806A-8A03-141DC2536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93441"/>
            <a:ext cx="9601196" cy="1303867"/>
          </a:xfrm>
        </p:spPr>
        <p:txBody>
          <a:bodyPr/>
          <a:lstStyle/>
          <a:p>
            <a:r>
              <a:rPr lang="en-US" dirty="0"/>
              <a:t>Ismail </a:t>
            </a:r>
            <a:r>
              <a:rPr lang="en-US" dirty="0" err="1"/>
              <a:t>Mambrasar</a:t>
            </a:r>
            <a:endParaRPr lang="id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0314FB-B3F4-8D1C-56BD-F591FC8E7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0" t="12356" r="24307"/>
          <a:stretch/>
        </p:blipFill>
        <p:spPr>
          <a:xfrm>
            <a:off x="8122909" y="1399413"/>
            <a:ext cx="2198728" cy="4336369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06DAC6-4349-6DD6-3675-8F44B917C449}"/>
              </a:ext>
            </a:extLst>
          </p:cNvPr>
          <p:cNvSpPr txBox="1">
            <a:spLocks/>
          </p:cNvSpPr>
          <p:nvPr/>
        </p:nvSpPr>
        <p:spPr>
          <a:xfrm>
            <a:off x="921327" y="1838937"/>
            <a:ext cx="6047510" cy="3896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latin typeface="Bahnschrift Light" panose="020B0502040204020203" pitchFamily="34" charset="0"/>
              </a:rPr>
              <a:t>Pelanggaran</a:t>
            </a:r>
            <a:endParaRPr lang="en-US" sz="7200" b="1" dirty="0">
              <a:latin typeface="Bahnschrift Light" panose="020B0502040204020203" pitchFamily="34" charset="0"/>
            </a:endParaRPr>
          </a:p>
          <a:p>
            <a:pPr algn="just"/>
            <a:endParaRPr lang="en-US" dirty="0">
              <a:latin typeface="Bahnschrift Light" panose="020B0502040204020203" pitchFamily="34" charset="0"/>
            </a:endParaRPr>
          </a:p>
          <a:p>
            <a:pPr marL="442913" indent="-382588" algn="just">
              <a:lnSpc>
                <a:spcPct val="170000"/>
              </a:lnSpc>
              <a:buAutoNum type="arabicPeriod"/>
            </a:pPr>
            <a:r>
              <a:rPr lang="en-US" sz="5600" dirty="0" err="1">
                <a:latin typeface="Bahnschrift Light" panose="020B0502040204020203" pitchFamily="34" charset="0"/>
              </a:rPr>
              <a:t>Keluar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kampus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tanpa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izin</a:t>
            </a:r>
            <a:r>
              <a:rPr lang="en-US" sz="5600" dirty="0">
                <a:latin typeface="Bahnschrift Light" panose="020B0502040204020203" pitchFamily="34" charset="0"/>
              </a:rPr>
              <a:t> dan </a:t>
            </a:r>
            <a:r>
              <a:rPr lang="en-US" sz="5600" dirty="0" err="1">
                <a:latin typeface="Bahnschrift Light" panose="020B0502040204020203" pitchFamily="34" charset="0"/>
              </a:rPr>
              <a:t>berulang</a:t>
            </a:r>
            <a:r>
              <a:rPr lang="en-US" sz="5600" dirty="0">
                <a:latin typeface="Bahnschrift Light" panose="020B0502040204020203" pitchFamily="34" charset="0"/>
              </a:rPr>
              <a:t> kali </a:t>
            </a:r>
            <a:r>
              <a:rPr lang="en-US" sz="5600" dirty="0" err="1">
                <a:latin typeface="Bahnschrift Light" panose="020B0502040204020203" pitchFamily="34" charset="0"/>
              </a:rPr>
              <a:t>dilakukan</a:t>
            </a:r>
            <a:endParaRPr lang="en-US" sz="5600" dirty="0">
              <a:latin typeface="Bahnschrift Light" panose="020B0502040204020203" pitchFamily="34" charset="0"/>
            </a:endParaRPr>
          </a:p>
          <a:p>
            <a:pPr marL="442913" indent="-382588" algn="just">
              <a:lnSpc>
                <a:spcPct val="170000"/>
              </a:lnSpc>
              <a:buAutoNum type="arabicPeriod"/>
            </a:pPr>
            <a:r>
              <a:rPr lang="en-US" sz="5600" dirty="0">
                <a:latin typeface="Bahnschrift Light" panose="020B0502040204020203" pitchFamily="34" charset="0"/>
              </a:rPr>
              <a:t>Kembali </a:t>
            </a:r>
            <a:r>
              <a:rPr lang="en-US" sz="5600" dirty="0" err="1">
                <a:latin typeface="Bahnschrift Light" panose="020B0502040204020203" pitchFamily="34" charset="0"/>
              </a:rPr>
              <a:t>pesiar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tidak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sesuai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dengan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waktu</a:t>
            </a:r>
            <a:r>
              <a:rPr lang="en-US" sz="5600" dirty="0">
                <a:latin typeface="Bahnschrift Light" panose="020B0502040204020203" pitchFamily="34" charset="0"/>
              </a:rPr>
              <a:t> yang </a:t>
            </a:r>
            <a:r>
              <a:rPr lang="en-US" sz="5600" dirty="0" err="1">
                <a:latin typeface="Bahnschrift Light" panose="020B0502040204020203" pitchFamily="34" charset="0"/>
              </a:rPr>
              <a:t>telah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ditetapkan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tanpa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keterangan</a:t>
            </a:r>
            <a:r>
              <a:rPr lang="en-US" sz="5600" dirty="0">
                <a:latin typeface="Bahnschrift Light" panose="020B0502040204020203" pitchFamily="34" charset="0"/>
              </a:rPr>
              <a:t> yang </a:t>
            </a:r>
            <a:r>
              <a:rPr lang="en-US" sz="5600" dirty="0" err="1">
                <a:latin typeface="Bahnschrift Light" panose="020B0502040204020203" pitchFamily="34" charset="0"/>
              </a:rPr>
              <a:t>jelas</a:t>
            </a:r>
            <a:endParaRPr lang="en-US" sz="5600" dirty="0">
              <a:latin typeface="Bahnschrift Light" panose="020B0502040204020203" pitchFamily="34" charset="0"/>
            </a:endParaRPr>
          </a:p>
          <a:p>
            <a:pPr marL="442913" indent="-382588" algn="just">
              <a:lnSpc>
                <a:spcPct val="170000"/>
              </a:lnSpc>
              <a:buAutoNum type="arabicPeriod"/>
            </a:pPr>
            <a:r>
              <a:rPr lang="en-US" sz="5600" dirty="0" err="1">
                <a:latin typeface="Bahnschrift Light" panose="020B0502040204020203" pitchFamily="34" charset="0"/>
              </a:rPr>
              <a:t>Tidak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mengindahkan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teguran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dari</a:t>
            </a:r>
            <a:r>
              <a:rPr lang="en-US" sz="5600" dirty="0">
                <a:latin typeface="Bahnschrift Light" panose="020B0502040204020203" pitchFamily="34" charset="0"/>
              </a:rPr>
              <a:t> Ka. Prodi TPI</a:t>
            </a:r>
          </a:p>
          <a:p>
            <a:pPr marL="442913" indent="-382588" algn="just">
              <a:lnSpc>
                <a:spcPct val="170000"/>
              </a:lnSpc>
              <a:buAutoNum type="arabicPeriod"/>
            </a:pPr>
            <a:r>
              <a:rPr lang="en-US" sz="5600" dirty="0" err="1">
                <a:latin typeface="Bahnschrift Light" panose="020B0502040204020203" pitchFamily="34" charset="0"/>
              </a:rPr>
              <a:t>Tidak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mematuhi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arahan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dari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pengawas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lapangan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maupun</a:t>
            </a:r>
            <a:r>
              <a:rPr lang="en-US" sz="5600" dirty="0">
                <a:latin typeface="Bahnschrift Light" panose="020B0502040204020203" pitchFamily="34" charset="0"/>
              </a:rPr>
              <a:t> Pembina, </a:t>
            </a:r>
            <a:r>
              <a:rPr lang="en-US" sz="5600" dirty="0" err="1">
                <a:latin typeface="Bahnschrift Light" panose="020B0502040204020203" pitchFamily="34" charset="0"/>
              </a:rPr>
              <a:t>terkesan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melawan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perintah</a:t>
            </a:r>
            <a:endParaRPr lang="en-US" sz="5600" dirty="0">
              <a:latin typeface="Bahnschrift Light" panose="020B0502040204020203" pitchFamily="34" charset="0"/>
            </a:endParaRPr>
          </a:p>
          <a:p>
            <a:pPr marL="442913" indent="-382588" algn="just">
              <a:lnSpc>
                <a:spcPct val="170000"/>
              </a:lnSpc>
              <a:buAutoNum type="arabicPeriod"/>
            </a:pPr>
            <a:r>
              <a:rPr lang="en-US" sz="5600" dirty="0" err="1">
                <a:latin typeface="Bahnschrift Light" panose="020B0502040204020203" pitchFamily="34" charset="0"/>
              </a:rPr>
              <a:t>Membuat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keonaran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diluar</a:t>
            </a:r>
            <a:r>
              <a:rPr lang="en-US" sz="5600" dirty="0">
                <a:latin typeface="Bahnschrift Light" panose="020B0502040204020203" pitchFamily="34" charset="0"/>
              </a:rPr>
              <a:t>, </a:t>
            </a:r>
            <a:r>
              <a:rPr lang="en-US" sz="5600" dirty="0" err="1">
                <a:latin typeface="Bahnschrift Light" panose="020B0502040204020203" pitchFamily="34" charset="0"/>
              </a:rPr>
              <a:t>sehingga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ada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laporan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dari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warga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setempat</a:t>
            </a:r>
            <a:endParaRPr lang="en-US" sz="5600" dirty="0">
              <a:latin typeface="Bahnschrift Light" panose="020B0502040204020203" pitchFamily="34" charset="0"/>
            </a:endParaRPr>
          </a:p>
          <a:p>
            <a:pPr marL="442913" indent="-382588" algn="just">
              <a:lnSpc>
                <a:spcPct val="170000"/>
              </a:lnSpc>
              <a:buAutoNum type="arabicPeriod"/>
            </a:pPr>
            <a:r>
              <a:rPr lang="en-US" sz="5600" dirty="0" err="1">
                <a:latin typeface="Bahnschrift Light" panose="020B0502040204020203" pitchFamily="34" charset="0"/>
              </a:rPr>
              <a:t>Tidak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merespon</a:t>
            </a:r>
            <a:r>
              <a:rPr lang="en-US" sz="5600" dirty="0">
                <a:latin typeface="Bahnschrift Light" panose="020B0502040204020203" pitchFamily="34" charset="0"/>
              </a:rPr>
              <a:t> </a:t>
            </a:r>
            <a:r>
              <a:rPr lang="en-US" sz="5600" dirty="0" err="1">
                <a:latin typeface="Bahnschrift Light" panose="020B0502040204020203" pitchFamily="34" charset="0"/>
              </a:rPr>
              <a:t>Panggilan</a:t>
            </a:r>
            <a:r>
              <a:rPr lang="en-US" sz="5600" dirty="0">
                <a:latin typeface="Bahnschrift Light" panose="020B0502040204020203" pitchFamily="34" charset="0"/>
              </a:rPr>
              <a:t> I,II dan III</a:t>
            </a:r>
            <a:br>
              <a:rPr lang="id-ID" dirty="0"/>
            </a:br>
            <a:endParaRPr lang="id-ID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9607ACF-EDC0-8127-29C3-B79670DAF19E}"/>
              </a:ext>
            </a:extLst>
          </p:cNvPr>
          <p:cNvSpPr txBox="1">
            <a:spLocks/>
          </p:cNvSpPr>
          <p:nvPr/>
        </p:nvSpPr>
        <p:spPr>
          <a:xfrm>
            <a:off x="9906681" y="4725940"/>
            <a:ext cx="3138055" cy="1009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Tingkat II</a:t>
            </a:r>
          </a:p>
          <a:p>
            <a:r>
              <a:rPr lang="en-US" sz="3600" dirty="0"/>
              <a:t>Prodi : TPI</a:t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36831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23870-31CE-A861-55E2-EA749A2E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3A6BF-9C8C-02BC-38F3-0BA2EA0FB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</a:rPr>
              <a:t>Taruna An. Hawa </a:t>
            </a:r>
            <a:r>
              <a:rPr lang="en-US" dirty="0" err="1">
                <a:latin typeface="Arial" panose="020B0604020202020204" pitchFamily="34" charset="0"/>
              </a:rPr>
              <a:t>Latukau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Gusti</a:t>
            </a:r>
            <a:r>
              <a:rPr lang="en-US" dirty="0">
                <a:latin typeface="Arial" panose="020B0604020202020204" pitchFamily="34" charset="0"/>
              </a:rPr>
              <a:t> Julianus </a:t>
            </a:r>
            <a:r>
              <a:rPr lang="en-US" dirty="0" err="1">
                <a:latin typeface="Arial" panose="020B0604020202020204" pitchFamily="34" charset="0"/>
              </a:rPr>
              <a:t>Rahajaan</a:t>
            </a:r>
            <a:r>
              <a:rPr lang="en-US" dirty="0">
                <a:latin typeface="Arial" panose="020B0604020202020204" pitchFamily="34" charset="0"/>
              </a:rPr>
              <a:t> dan Ismail </a:t>
            </a:r>
            <a:r>
              <a:rPr lang="en-US" dirty="0" err="1">
                <a:latin typeface="Arial" panose="020B0604020202020204" pitchFamily="34" charset="0"/>
              </a:rPr>
              <a:t>Mambrasar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ditetapkan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mendapatkan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Sanksi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Skorsing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selama</a:t>
            </a:r>
            <a:r>
              <a:rPr lang="en-US" dirty="0">
                <a:latin typeface="Arial" panose="020B0604020202020204" pitchFamily="34" charset="0"/>
              </a:rPr>
              <a:t> 1 (Satu) Semester</a:t>
            </a:r>
            <a:endParaRPr lang="id-ID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30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112</TotalTime>
  <Words>161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Bahnschrift Light</vt:lpstr>
      <vt:lpstr>Garamond</vt:lpstr>
      <vt:lpstr>Organic</vt:lpstr>
      <vt:lpstr>RAPAT PENETAPAN STATUS TARUNA</vt:lpstr>
      <vt:lpstr>Hawa Latukau </vt:lpstr>
      <vt:lpstr>Gusti Julianus Rahajaan</vt:lpstr>
      <vt:lpstr>Ismail Mambrasar</vt:lpstr>
      <vt:lpstr>KESIMPULAN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RAPAT PENETAPAN STATUS TARUNA</dc:title>
  <dc:creator>edi huwae</dc:creator>
  <cp:lastModifiedBy>edi huwae</cp:lastModifiedBy>
  <cp:revision>3</cp:revision>
  <dcterms:created xsi:type="dcterms:W3CDTF">2023-04-13T13:57:45Z</dcterms:created>
  <dcterms:modified xsi:type="dcterms:W3CDTF">2023-04-14T00:39:12Z</dcterms:modified>
</cp:coreProperties>
</file>